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18/5/2020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Lecturer</a:t>
            </a:r>
            <a:r>
              <a:rPr lang="en-US" dirty="0"/>
              <a:t>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</a:t>
            </a:r>
            <a:r>
              <a:rPr lang="en-US" dirty="0" smtClean="0"/>
              <a:t>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</a:t>
            </a:r>
            <a:r>
              <a:rPr lang="en-US" b="1" u="sng" dirty="0" smtClean="0">
                <a:solidFill>
                  <a:srgbClr val="FF0000"/>
                </a:solidFill>
              </a:rPr>
              <a:t>4:</a:t>
            </a:r>
            <a:r>
              <a:rPr lang="en-US" b="1" dirty="0" smtClean="0">
                <a:solidFill>
                  <a:srgbClr val="FF0000"/>
                </a:solidFill>
              </a:rPr>
              <a:t> When would suit you?</a:t>
            </a:r>
            <a:endParaRPr lang="en-US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977" y="809897"/>
            <a:ext cx="10513715" cy="5081452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364378" y="2325189"/>
            <a:ext cx="274320" cy="23513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399211" y="3222179"/>
            <a:ext cx="274320" cy="23513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364378" y="4454434"/>
            <a:ext cx="2965268" cy="235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a. Half past six or six thirty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86147" y="4711338"/>
            <a:ext cx="3387635" cy="261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b. Quarter past ten or ten fifteen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210" y="5011783"/>
            <a:ext cx="3531327" cy="2394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c. Quarter to four or three forty-five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73085" y="5312227"/>
            <a:ext cx="2965268" cy="235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d. midnight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73085" y="5612673"/>
            <a:ext cx="2965268" cy="235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e. midday/ noon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514016" y="2020383"/>
            <a:ext cx="2965268" cy="235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a. January 2, 2006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40141" y="2320832"/>
            <a:ext cx="2965268" cy="235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b. 1 February  2006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474826" y="3535684"/>
            <a:ext cx="274320" cy="23513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6487895" y="4123512"/>
            <a:ext cx="274320" cy="23513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065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137" y="548005"/>
            <a:ext cx="11025725" cy="54609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419" y="5421086"/>
            <a:ext cx="6888464" cy="75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2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573514" cy="52388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670" y="2271258"/>
            <a:ext cx="4526516" cy="90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97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958576" cy="4337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52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843572" cy="43766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353" y="4876754"/>
            <a:ext cx="9795294" cy="184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291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98" y="365125"/>
            <a:ext cx="11074526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36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520" y="365125"/>
            <a:ext cx="9886950" cy="4581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520" y="4946650"/>
            <a:ext cx="9877425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955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5"/>
            <a:ext cx="10874799" cy="23258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395" y="2690949"/>
            <a:ext cx="11305209" cy="303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101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698338" cy="496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563225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60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5"/>
            <a:ext cx="10508721" cy="376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558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609" y="193715"/>
            <a:ext cx="9843052" cy="4179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all vocabulary.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vi-VN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Prepare </a:t>
            </a:r>
            <a:r>
              <a:rPr lang="vi-VN" sz="5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rest parts of unit 4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109</Words>
  <Application>Microsoft Office PowerPoint</Application>
  <PresentationFormat>Widescreen</PresentationFormat>
  <Paragraphs>26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Admin</cp:lastModifiedBy>
  <cp:revision>72</cp:revision>
  <dcterms:created xsi:type="dcterms:W3CDTF">2020-03-27T13:41:19Z</dcterms:created>
  <dcterms:modified xsi:type="dcterms:W3CDTF">2020-05-18T14:11:44Z</dcterms:modified>
</cp:coreProperties>
</file>